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7"/>
  </p:notesMasterIdLst>
  <p:sldIdLst>
    <p:sldId id="256" r:id="rId2"/>
    <p:sldId id="947" r:id="rId3"/>
    <p:sldId id="763" r:id="rId4"/>
    <p:sldId id="579" r:id="rId5"/>
    <p:sldId id="1046" r:id="rId6"/>
    <p:sldId id="499" r:id="rId7"/>
    <p:sldId id="841" r:id="rId8"/>
    <p:sldId id="584" r:id="rId9"/>
    <p:sldId id="703" r:id="rId10"/>
    <p:sldId id="825" r:id="rId11"/>
    <p:sldId id="1037" r:id="rId12"/>
    <p:sldId id="871" r:id="rId13"/>
    <p:sldId id="662" r:id="rId14"/>
    <p:sldId id="578" r:id="rId15"/>
    <p:sldId id="510" r:id="rId16"/>
    <p:sldId id="549" r:id="rId17"/>
    <p:sldId id="577" r:id="rId18"/>
    <p:sldId id="572" r:id="rId19"/>
    <p:sldId id="598" r:id="rId20"/>
    <p:sldId id="747" r:id="rId21"/>
    <p:sldId id="975" r:id="rId22"/>
    <p:sldId id="587" r:id="rId23"/>
    <p:sldId id="896" r:id="rId24"/>
    <p:sldId id="999" r:id="rId25"/>
    <p:sldId id="1000" r:id="rId26"/>
    <p:sldId id="603" r:id="rId27"/>
    <p:sldId id="691" r:id="rId28"/>
    <p:sldId id="612" r:id="rId29"/>
    <p:sldId id="888" r:id="rId30"/>
    <p:sldId id="887" r:id="rId31"/>
    <p:sldId id="902" r:id="rId32"/>
    <p:sldId id="910" r:id="rId33"/>
    <p:sldId id="912" r:id="rId34"/>
    <p:sldId id="911" r:id="rId35"/>
    <p:sldId id="987" r:id="rId36"/>
    <p:sldId id="1042" r:id="rId37"/>
    <p:sldId id="1027" r:id="rId38"/>
    <p:sldId id="1009" r:id="rId39"/>
    <p:sldId id="1047" r:id="rId40"/>
    <p:sldId id="1048" r:id="rId41"/>
    <p:sldId id="550" r:id="rId42"/>
    <p:sldId id="1049" r:id="rId43"/>
    <p:sldId id="983" r:id="rId44"/>
    <p:sldId id="969" r:id="rId45"/>
    <p:sldId id="1040" r:id="rId4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1046"/>
            <p14:sldId id="499"/>
            <p14:sldId id="841"/>
            <p14:sldId id="584"/>
            <p14:sldId id="703"/>
            <p14:sldId id="825"/>
            <p14:sldId id="1037"/>
            <p14:sldId id="871"/>
            <p14:sldId id="662"/>
            <p14:sldId id="578"/>
            <p14:sldId id="510"/>
            <p14:sldId id="549"/>
            <p14:sldId id="577"/>
            <p14:sldId id="572"/>
            <p14:sldId id="598"/>
            <p14:sldId id="747"/>
            <p14:sldId id="975"/>
            <p14:sldId id="587"/>
            <p14:sldId id="896"/>
            <p14:sldId id="999"/>
            <p14:sldId id="1000"/>
            <p14:sldId id="603"/>
            <p14:sldId id="691"/>
            <p14:sldId id="612"/>
            <p14:sldId id="888"/>
            <p14:sldId id="887"/>
            <p14:sldId id="902"/>
            <p14:sldId id="910"/>
            <p14:sldId id="912"/>
            <p14:sldId id="911"/>
            <p14:sldId id="987"/>
            <p14:sldId id="1042"/>
            <p14:sldId id="1027"/>
            <p14:sldId id="1009"/>
            <p14:sldId id="1047"/>
            <p14:sldId id="1048"/>
            <p14:sldId id="550"/>
            <p14:sldId id="1049"/>
            <p14:sldId id="983"/>
            <p14:sldId id="969"/>
            <p14:sldId id="1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B58900"/>
    <a:srgbClr val="025249"/>
    <a:srgbClr val="41719C"/>
    <a:srgbClr val="D6A08C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7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28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17.03.21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31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61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6278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1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11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4021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betterCode</a:t>
            </a:r>
            <a:r>
              <a:rPr lang="de-DE" sz="1400" spc="80" dirty="0">
                <a:solidFill>
                  <a:srgbClr val="D4EBE9"/>
                </a:solidFill>
              </a:rPr>
              <a:t> (API) | März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10683"/>
            <a:ext cx="6205237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/bettercode2021-graphql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775851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 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192474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1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93" y="3221096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9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6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5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8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004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JSON-Objekt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09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6" y="2636022"/>
            <a:ext cx="5264582" cy="21852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(Beispiel: Java)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405558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814660" y="3261674"/>
            <a:ext cx="1541282" cy="131032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User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Task t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t.setTitle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taskService.addTask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(t)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733726" y="5355369"/>
            <a:ext cx="30537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GraphQL API: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Object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Java Klasse: "nur" String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benötigten eigenen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wenn sie nicht am zuvor zurückgegebenen Objekt enthalten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selbst kommt aus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37087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801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 Problem...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3429001" y="1838738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projectRepository.getAll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((Project)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()).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2E6DC9-D9EB-9548-B51A-374F68090A3E}"/>
              </a:ext>
            </a:extLst>
          </p:cNvPr>
          <p:cNvSpPr/>
          <p:nvPr/>
        </p:nvSpPr>
        <p:spPr>
          <a:xfrm>
            <a:off x="3429000" y="4109058"/>
            <a:ext cx="83227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owner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1DB816D-3904-6647-9079-4B7901940232}"/>
              </a:ext>
            </a:extLst>
          </p:cNvPr>
          <p:cNvSpPr/>
          <p:nvPr/>
        </p:nvSpPr>
        <p:spPr>
          <a:xfrm>
            <a:off x="0" y="6136962"/>
            <a:ext cx="9906000" cy="5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i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1+n-Problem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😱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692054D-8EDC-3049-8F19-C908CAF6D921}"/>
              </a:ext>
            </a:extLst>
          </p:cNvPr>
          <p:cNvSpPr/>
          <p:nvPr/>
        </p:nvSpPr>
        <p:spPr>
          <a:xfrm>
            <a:off x="203198" y="1979597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>
                <a:solidFill>
                  <a:srgbClr val="EB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Datenbankzugriff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(liefert </a:t>
            </a:r>
            <a:r>
              <a:rPr lang="de-DE" sz="1600" i="1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n</a:t>
            </a:r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Projekte)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D40B760-AC8A-5A40-A84C-4283C932804F}"/>
              </a:ext>
            </a:extLst>
          </p:cNvPr>
          <p:cNvCxnSpPr>
            <a:cxnSpLocks/>
          </p:cNvCxnSpPr>
          <p:nvPr/>
        </p:nvCxnSpPr>
        <p:spPr>
          <a:xfrm>
            <a:off x="2514601" y="2165808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1E540B27-4E31-3743-ADDA-F4355E0CF6E3}"/>
              </a:ext>
            </a:extLst>
          </p:cNvPr>
          <p:cNvSpPr/>
          <p:nvPr/>
        </p:nvSpPr>
        <p:spPr>
          <a:xfrm>
            <a:off x="203198" y="290489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i="1" dirty="0" err="1">
                <a:solidFill>
                  <a:srgbClr val="EB544F"/>
                </a:solidFill>
                <a:latin typeface="Source Sans Pro Semibold" charset="0"/>
              </a:rPr>
              <a:t>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REST-Aufrufe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(1x je Projekt)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994801B-CFB7-EC4E-897D-BC3B2DD3746B}"/>
              </a:ext>
            </a:extLst>
          </p:cNvPr>
          <p:cNvCxnSpPr>
            <a:cxnSpLocks/>
          </p:cNvCxnSpPr>
          <p:nvPr/>
        </p:nvCxnSpPr>
        <p:spPr>
          <a:xfrm>
            <a:off x="2514601" y="3091101"/>
            <a:ext cx="914399" cy="0"/>
          </a:xfrm>
          <a:prstGeom prst="line">
            <a:avLst/>
          </a:prstGeom>
          <a:ln w="63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750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16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bis dahin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99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List&lt;User&gt;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userService.findAllById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Implementierung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GraphQL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0988A00-96D0-3742-9EB3-336374984700}"/>
              </a:ext>
            </a:extLst>
          </p:cNvPr>
          <p:cNvSpPr/>
          <p:nvPr/>
        </p:nvSpPr>
        <p:spPr>
          <a:xfrm>
            <a:off x="5849331" y="4180789"/>
            <a:ext cx="1729819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9B6133-2FFD-8F44-A81C-53E9BAD0A742}"/>
              </a:ext>
            </a:extLst>
          </p:cNvPr>
          <p:cNvSpPr/>
          <p:nvPr/>
        </p:nvSpPr>
        <p:spPr>
          <a:xfrm>
            <a:off x="1293554" y="5106800"/>
            <a:ext cx="1322895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061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Paginierung, Sortierung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Heilsbringer oder Teufelszeug?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muss man selbst implementieren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89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(noch) kein Mainstream, Empfehlung: ausprobieren, beobachten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076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823896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499271" y="4074617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/bettercode2021-graphql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56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22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86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APIs für bestehende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4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895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C00000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C00000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92D050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6902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C5B151-AD38-1146-841F-EA3B0640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63DA94-2448-B841-A6CF-199456A7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" y="2565202"/>
            <a:ext cx="8926521" cy="31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58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2347</Words>
  <Application>Microsoft Macintosh PowerPoint</Application>
  <PresentationFormat>A4-Papier (210 x 297 mm)</PresentationFormat>
  <Paragraphs>460</Paragraphs>
  <Slides>45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betterCode (API) | März 2021, Online | @nilshartmann</vt:lpstr>
      <vt:lpstr>https://nilshartmann.net</vt:lpstr>
      <vt:lpstr>PowerPoint-Präsentation</vt:lpstr>
      <vt:lpstr>GraphQL</vt:lpstr>
      <vt:lpstr>GraphQL</vt:lpstr>
      <vt:lpstr>Source-Code: https://github.com/graphql-workshop</vt:lpstr>
      <vt:lpstr>Project Management App</vt:lpstr>
      <vt:lpstr>Teil 1: Abfragen und Schema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Teil 2: Runtime-Umgebung (AKA: Eure Anwendung)</vt:lpstr>
      <vt:lpstr>GraphQL für Java-Anwendungen</vt:lpstr>
      <vt:lpstr>GraphQL Schema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DataFetcher</vt:lpstr>
      <vt:lpstr>DataFetcher</vt:lpstr>
      <vt:lpstr>DataLoader</vt:lpstr>
      <vt:lpstr>Laufzeitverhalten: DataLoader</vt:lpstr>
      <vt:lpstr>Laufzeitverhalten: DataLoader</vt:lpstr>
      <vt:lpstr>out-of-scope</vt:lpstr>
      <vt:lpstr>GraphQL – Heilsbringer oder Teufelszeug?</vt:lpstr>
      <vt:lpstr>GraphQL</vt:lpstr>
      <vt:lpstr>GraphQL</vt:lpstr>
      <vt:lpstr>GraphQL</vt:lpstr>
      <vt:lpstr>GraphQL</vt:lpstr>
      <vt:lpstr>HTTPS://NILSHARTMANN.NET | @nilshartmann</vt:lpstr>
      <vt:lpstr>Links</vt:lpstr>
      <vt:lpstr>Links</vt:lpstr>
      <vt:lpstr>Links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926</cp:revision>
  <cp:lastPrinted>2019-09-04T14:57:49Z</cp:lastPrinted>
  <dcterms:created xsi:type="dcterms:W3CDTF">2016-03-28T15:59:53Z</dcterms:created>
  <dcterms:modified xsi:type="dcterms:W3CDTF">2021-03-17T17:57:27Z</dcterms:modified>
</cp:coreProperties>
</file>